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8"/>
  </p:notesMasterIdLst>
  <p:sldIdLst>
    <p:sldId id="256" r:id="rId2"/>
    <p:sldId id="258" r:id="rId3"/>
    <p:sldId id="270" r:id="rId4"/>
    <p:sldId id="269" r:id="rId5"/>
    <p:sldId id="271" r:id="rId6"/>
    <p:sldId id="272" r:id="rId7"/>
    <p:sldId id="273" r:id="rId8"/>
    <p:sldId id="274" r:id="rId9"/>
    <p:sldId id="275" r:id="rId10"/>
    <p:sldId id="261" r:id="rId11"/>
    <p:sldId id="279" r:id="rId12"/>
    <p:sldId id="280" r:id="rId13"/>
    <p:sldId id="281" r:id="rId14"/>
    <p:sldId id="264" r:id="rId15"/>
    <p:sldId id="282" r:id="rId16"/>
    <p:sldId id="262" r:id="rId17"/>
    <p:sldId id="263" r:id="rId18"/>
    <p:sldId id="283" r:id="rId19"/>
    <p:sldId id="266" r:id="rId20"/>
    <p:sldId id="265" r:id="rId21"/>
    <p:sldId id="278" r:id="rId22"/>
    <p:sldId id="276" r:id="rId23"/>
    <p:sldId id="277" r:id="rId24"/>
    <p:sldId id="267" r:id="rId25"/>
    <p:sldId id="268" r:id="rId26"/>
    <p:sldId id="25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C5C84-5CCB-4527-AE56-5CA96D261D62}" type="datetimeFigureOut">
              <a:rPr lang="en-US" smtClean="0"/>
              <a:t>12-Jan-20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31CE3-CB80-406A-88F8-6CE0A6268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9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8067197"/>
      </p:ext>
    </p:extLst>
  </p:cSld>
  <p:clrMapOvr>
    <a:masterClrMapping/>
  </p:clrMapOvr>
  <p:transition spd="med">
    <p:pull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09845"/>
      </p:ext>
    </p:extLst>
  </p:cSld>
  <p:clrMapOvr>
    <a:masterClrMapping/>
  </p:clrMapOvr>
  <p:transition spd="med"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8763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89120"/>
      </p:ext>
    </p:extLst>
  </p:cSld>
  <p:clrMapOvr>
    <a:masterClrMapping/>
  </p:clrMapOvr>
  <p:transition spd="med">
    <p:pull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066"/>
      </p:ext>
    </p:extLst>
  </p:cSld>
  <p:clrMapOvr>
    <a:masterClrMapping/>
  </p:clrMapOvr>
  <p:transition spd="med">
    <p:pull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885"/>
      </p:ext>
    </p:extLst>
  </p:cSld>
  <p:clrMapOvr>
    <a:masterClrMapping/>
  </p:clrMapOvr>
  <p:transition spd="med">
    <p:pull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642"/>
      </p:ext>
    </p:extLst>
  </p:cSld>
  <p:clrMapOvr>
    <a:masterClrMapping/>
  </p:clrMapOvr>
  <p:transition spd="med">
    <p:pull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2408"/>
      </p:ext>
    </p:extLst>
  </p:cSld>
  <p:clrMapOvr>
    <a:masterClrMapping/>
  </p:clrMapOvr>
  <p:transition spd="med">
    <p:pull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7836"/>
      </p:ext>
    </p:extLst>
  </p:cSld>
  <p:clrMapOvr>
    <a:masterClrMapping/>
  </p:clrMapOvr>
  <p:transition spd="med">
    <p:pull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77784"/>
      </p:ext>
    </p:extLst>
  </p:cSld>
  <p:clrMapOvr>
    <a:masterClrMapping/>
  </p:clrMapOvr>
  <p:transition spd="med">
    <p:pull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1838"/>
      </p:ext>
    </p:extLst>
  </p:cSld>
  <p:clrMapOvr>
    <a:masterClrMapping/>
  </p:clrMapOvr>
  <p:transition spd="med">
    <p:pull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87671"/>
      </p:ext>
    </p:extLst>
  </p:cSld>
  <p:clrMapOvr>
    <a:masterClrMapping/>
  </p:clrMapOvr>
  <p:transition spd="med"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659"/>
      </p:ext>
    </p:extLst>
  </p:cSld>
  <p:clrMapOvr>
    <a:masterClrMapping/>
  </p:clrMapOvr>
  <p:transition spd="med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2905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419"/>
      </p:ext>
    </p:extLst>
  </p:cSld>
  <p:clrMapOvr>
    <a:masterClrMapping/>
  </p:clrMapOvr>
  <p:transition spd="med"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66881"/>
      </p:ext>
    </p:extLst>
  </p:cSld>
  <p:clrMapOvr>
    <a:masterClrMapping/>
  </p:clrMapOvr>
  <p:transition spd="med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8823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F9B77D-45A2-4DD6-9C40-37BDC0F308B5}" type="datetimeFigureOut">
              <a:rPr lang="en-US" smtClean="0"/>
              <a:pPr/>
              <a:t>12-Jan-20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0B8D2D-1C29-40E2-B538-4EE0AF052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9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ransition spd="med">
    <p:pull dir="r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109" t="19277" r="11445" b="14859"/>
          <a:stretch>
            <a:fillRect/>
          </a:stretch>
        </p:blipFill>
        <p:spPr bwMode="auto">
          <a:xfrm>
            <a:off x="3500430" y="2428868"/>
            <a:ext cx="5488529" cy="330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14414" y="1000108"/>
            <a:ext cx="7772400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s-Latn-BA" sz="4000" dirty="0" smtClean="0">
                <a:latin typeface="Britannic Bold" pitchFamily="34" charset="0"/>
                <a:ea typeface="+mj-ea"/>
                <a:cs typeface="+mj-cs"/>
              </a:rPr>
              <a:t>Informacioni sistem rent a car agencije “MyCar”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ritannic Bold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70" y="2285992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>
                <a:latin typeface="Britannic Bold" pitchFamily="34" charset="0"/>
              </a:rPr>
              <a:t>R</a:t>
            </a:r>
            <a:r>
              <a:rPr lang="bs-Latn-BA" sz="3700" dirty="0" smtClean="0">
                <a:latin typeface="Britannic Bold" pitchFamily="34" charset="0"/>
              </a:rPr>
              <a:t>ealizacija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0098" y="1928802"/>
            <a:ext cx="5238750" cy="36290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71599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latin typeface="Britannic Bold" panose="020B0903060703020204" pitchFamily="34" charset="0"/>
              </a:rPr>
              <a:t>Početna stranica za administratora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34" y="1916832"/>
            <a:ext cx="5976664" cy="4369940"/>
          </a:xfrm>
        </p:spPr>
      </p:pic>
    </p:spTree>
    <p:extLst>
      <p:ext uri="{BB962C8B-B14F-4D97-AF65-F5344CB8AC3E}">
        <p14:creationId xmlns:p14="http://schemas.microsoft.com/office/powerpoint/2010/main" val="2518610248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55575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Evidencija uposlenika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13" t="5580" r="4618" b="1497"/>
          <a:stretch/>
        </p:blipFill>
        <p:spPr>
          <a:xfrm>
            <a:off x="1702118" y="1556792"/>
            <a:ext cx="6264696" cy="4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3961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27583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latin typeface="Britannic Bold" panose="020B0903060703020204" pitchFamily="34" charset="0"/>
              </a:rPr>
              <a:t>Ažuriranje podataka o uposleniku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27" r="7049" b="10141"/>
          <a:stretch/>
        </p:blipFill>
        <p:spPr>
          <a:xfrm>
            <a:off x="1846134" y="1772816"/>
            <a:ext cx="5976664" cy="45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1981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Brisanje podataka o uposleniku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448" t="3834" r="15405" b="10381"/>
          <a:stretch>
            <a:fillRect/>
          </a:stretch>
        </p:blipFill>
        <p:spPr bwMode="auto">
          <a:xfrm>
            <a:off x="2071670" y="1643050"/>
            <a:ext cx="5306823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3567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Početna stranica za uposlenika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72" t="2683" r="6340"/>
          <a:stretch/>
        </p:blipFill>
        <p:spPr>
          <a:xfrm>
            <a:off x="1763688" y="1628800"/>
            <a:ext cx="6192688" cy="49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3413"/>
      </p:ext>
    </p:extLst>
  </p:cSld>
  <p:clrMapOvr>
    <a:masterClrMapping/>
  </p:clrMapOvr>
  <p:transition spd="med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Evidencija automobila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537" t="9068" r="8609" b="21391"/>
          <a:stretch>
            <a:fillRect/>
          </a:stretch>
        </p:blipFill>
        <p:spPr bwMode="auto">
          <a:xfrm>
            <a:off x="1214414" y="1714488"/>
            <a:ext cx="7215238" cy="422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Ažuriranje podatka o klijentu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064" t="10005" r="8180" b="19247"/>
          <a:stretch>
            <a:fillRect/>
          </a:stretch>
        </p:blipFill>
        <p:spPr bwMode="auto">
          <a:xfrm>
            <a:off x="1142976" y="1714488"/>
            <a:ext cx="728667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3567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Početna stranica za korisnika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00" r="23551" b="6156"/>
          <a:stretch/>
        </p:blipFill>
        <p:spPr>
          <a:xfrm>
            <a:off x="1846134" y="1340768"/>
            <a:ext cx="5976664" cy="52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38581"/>
      </p:ext>
    </p:extLst>
  </p:cSld>
  <p:clrMapOvr>
    <a:masterClrMapping/>
  </p:clrMapOvr>
  <p:transition spd="med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04667" cy="980728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Pretraga vozila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77" r="17984"/>
          <a:stretch/>
        </p:blipFill>
        <p:spPr>
          <a:xfrm>
            <a:off x="2512173" y="835521"/>
            <a:ext cx="4680520" cy="6016406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Zašto uvoditi IS?</a:t>
            </a:r>
            <a:endParaRPr lang="en-US" sz="3700" dirty="0">
              <a:latin typeface="Britann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00" y="2214554"/>
            <a:ext cx="7704667" cy="3332816"/>
          </a:xfrm>
        </p:spPr>
        <p:txBody>
          <a:bodyPr>
            <a:normAutofit lnSpcReduction="10000"/>
          </a:bodyPr>
          <a:lstStyle/>
          <a:p>
            <a:r>
              <a:rPr lang="bs-Latn-BA" dirty="0" err="1"/>
              <a:t>L</a:t>
            </a:r>
            <a:r>
              <a:rPr lang="en-US" dirty="0" err="1" smtClean="0"/>
              <a:t>akš</a:t>
            </a:r>
            <a:r>
              <a:rPr lang="bs-Latn-BA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organizacij</a:t>
            </a:r>
            <a:r>
              <a:rPr lang="bs-Latn-BA" dirty="0" smtClean="0"/>
              <a:t>a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 smtClean="0"/>
              <a:t>poslovanju</a:t>
            </a:r>
            <a:endParaRPr lang="bs-Latn-BA" dirty="0" smtClean="0"/>
          </a:p>
          <a:p>
            <a:r>
              <a:rPr lang="bs-Latn-BA" dirty="0" smtClean="0"/>
              <a:t>Olakšan pristup korisnicima</a:t>
            </a:r>
          </a:p>
          <a:p>
            <a:r>
              <a:rPr lang="bs-Latn-BA" dirty="0" smtClean="0"/>
              <a:t>Široka dostupnost na tržištu</a:t>
            </a:r>
          </a:p>
          <a:p>
            <a:r>
              <a:rPr lang="bs-Latn-BA" dirty="0" smtClean="0"/>
              <a:t>Svi aspekti ponude na dohvat ruke</a:t>
            </a:r>
          </a:p>
          <a:p>
            <a:r>
              <a:rPr lang="bs-Latn-BA" dirty="0" smtClean="0"/>
              <a:t>Mogućnost proširivanja poslovanja</a:t>
            </a:r>
          </a:p>
          <a:p>
            <a:r>
              <a:rPr lang="bs-Latn-BA" dirty="0" smtClean="0"/>
              <a:t>Vidljivost u poslovnom svijetu</a:t>
            </a:r>
          </a:p>
          <a:p>
            <a:r>
              <a:rPr lang="bs-Latn-BA" dirty="0" smtClean="0"/>
              <a:t>Minimalna mogućnost grešaka</a:t>
            </a:r>
            <a:endParaRPr lang="en-US" dirty="0"/>
          </a:p>
        </p:txBody>
      </p:sp>
      <p:pic>
        <p:nvPicPr>
          <p:cNvPr id="4" name="Picture 8" descr="Image result for migration to we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3429000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04667" cy="980728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Rezervacija vozila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33" r="19198"/>
          <a:stretch/>
        </p:blipFill>
        <p:spPr>
          <a:xfrm>
            <a:off x="2508373" y="980728"/>
            <a:ext cx="4688119" cy="5709007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55575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Novosti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88" t="3418" r="13124" b="10142"/>
          <a:stretch/>
        </p:blipFill>
        <p:spPr>
          <a:xfrm>
            <a:off x="2134166" y="1556792"/>
            <a:ext cx="5400600" cy="46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1221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55575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Recenzija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09" t="6361" r="24326" b="7148"/>
          <a:stretch/>
        </p:blipFill>
        <p:spPr>
          <a:xfrm>
            <a:off x="2123728" y="1448682"/>
            <a:ext cx="5707694" cy="5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23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2" y="260648"/>
            <a:ext cx="7704667" cy="811559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O nama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08" r="24814" b="3659"/>
          <a:stretch/>
        </p:blipFill>
        <p:spPr>
          <a:xfrm>
            <a:off x="2098162" y="1268760"/>
            <a:ext cx="5472608" cy="54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97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Kreiranje godišnih izvještaja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415" t="10005" r="13433" b="12815"/>
          <a:stretch>
            <a:fillRect/>
          </a:stretch>
        </p:blipFill>
        <p:spPr bwMode="auto">
          <a:xfrm>
            <a:off x="1928794" y="1785926"/>
            <a:ext cx="5929354" cy="450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0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Britannic Bold" pitchFamily="34" charset="0"/>
              </a:rPr>
              <a:t>Primjer izvještaja o specifikacijama vozila</a:t>
            </a:r>
            <a:endParaRPr lang="en-US" sz="3700" dirty="0">
              <a:latin typeface="Britannic Bold" pitchFamily="34" charset="0"/>
            </a:endParaRP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652" r="6198"/>
          <a:stretch>
            <a:fillRect/>
          </a:stretch>
        </p:blipFill>
        <p:spPr bwMode="auto">
          <a:xfrm>
            <a:off x="2000232" y="1785926"/>
            <a:ext cx="6072230" cy="480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500042"/>
            <a:ext cx="7704667" cy="1981200"/>
          </a:xfrm>
        </p:spPr>
        <p:txBody>
          <a:bodyPr>
            <a:normAutofit/>
          </a:bodyPr>
          <a:lstStyle/>
          <a:p>
            <a:r>
              <a:rPr lang="bs-Latn-BA" sz="3700" dirty="0" smtClean="0">
                <a:latin typeface="Arial Black" pitchFamily="34" charset="0"/>
              </a:rPr>
              <a:t>Hvala na pažnji!</a:t>
            </a:r>
            <a:endParaRPr lang="en-US" sz="3700" dirty="0">
              <a:latin typeface="Arial Black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idx="1"/>
          </p:nvPr>
        </p:nvSpPr>
        <p:spPr>
          <a:xfrm>
            <a:off x="4714876" y="2428868"/>
            <a:ext cx="3089801" cy="3332816"/>
          </a:xfrm>
        </p:spPr>
        <p:txBody>
          <a:bodyPr>
            <a:normAutofit fontScale="92500" lnSpcReduction="10000"/>
          </a:bodyPr>
          <a:lstStyle/>
          <a:p>
            <a:pPr algn="l">
              <a:buNone/>
            </a:pPr>
            <a:r>
              <a:rPr lang="bs-Latn-BA" sz="2400" b="1" dirty="0" smtClean="0"/>
              <a:t>	Tim 4:</a:t>
            </a:r>
          </a:p>
          <a:p>
            <a:pPr algn="l"/>
            <a:r>
              <a:rPr lang="bs-Latn-BA" sz="2000" dirty="0" smtClean="0"/>
              <a:t>Šejla Pljakić</a:t>
            </a:r>
          </a:p>
          <a:p>
            <a:pPr algn="l"/>
            <a:r>
              <a:rPr lang="bs-Latn-BA" sz="2000" dirty="0" smtClean="0"/>
              <a:t>Irma Dedić</a:t>
            </a:r>
          </a:p>
          <a:p>
            <a:pPr algn="l"/>
            <a:r>
              <a:rPr lang="bs-Latn-BA" sz="2000" dirty="0" smtClean="0"/>
              <a:t>Lamija Drkić</a:t>
            </a:r>
          </a:p>
          <a:p>
            <a:pPr algn="l"/>
            <a:r>
              <a:rPr lang="bs-Latn-BA" sz="2000" dirty="0" smtClean="0"/>
              <a:t>Benjamin Hrustemović</a:t>
            </a:r>
          </a:p>
          <a:p>
            <a:pPr algn="l"/>
            <a:r>
              <a:rPr lang="bs-Latn-BA" sz="2000" dirty="0" smtClean="0"/>
              <a:t>Adna Spahić</a:t>
            </a:r>
          </a:p>
          <a:p>
            <a:pPr algn="l"/>
            <a:r>
              <a:rPr lang="bs-Latn-BA" sz="2000" dirty="0" smtClean="0"/>
              <a:t>Mirza Šehić</a:t>
            </a:r>
          </a:p>
          <a:p>
            <a:pPr algn="l"/>
            <a:r>
              <a:rPr lang="bs-Latn-BA" sz="2000" dirty="0" smtClean="0"/>
              <a:t>Nudžejma Zukorlić</a:t>
            </a:r>
            <a:endParaRPr lang="bs-Latn-BA" dirty="0" smtClean="0"/>
          </a:p>
          <a:p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 l="27974" t="18864" r="37299" b="38263"/>
          <a:stretch>
            <a:fillRect/>
          </a:stretch>
        </p:blipFill>
        <p:spPr bwMode="auto">
          <a:xfrm>
            <a:off x="1643042" y="2928934"/>
            <a:ext cx="257176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243607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Misija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204864"/>
            <a:ext cx="7704667" cy="408298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Misija</a:t>
            </a:r>
            <a:r>
              <a:rPr lang="en-US" dirty="0"/>
              <a:t> </a:t>
            </a:r>
            <a:r>
              <a:rPr lang="bs-Latn-BA" dirty="0" smtClean="0"/>
              <a:t>„</a:t>
            </a:r>
            <a:r>
              <a:rPr lang="en-US" dirty="0" err="1" smtClean="0"/>
              <a:t>MyCar</a:t>
            </a:r>
            <a:r>
              <a:rPr lang="bs-Latn-BA" dirty="0" smtClean="0"/>
              <a:t>“</a:t>
            </a:r>
            <a:r>
              <a:rPr lang="en-US" dirty="0" smtClean="0"/>
              <a:t> </a:t>
            </a:r>
            <a:r>
              <a:rPr lang="bs-Latn-BA" dirty="0" smtClean="0"/>
              <a:t>agencije </a:t>
            </a:r>
            <a:r>
              <a:rPr lang="en-US" dirty="0" smtClean="0"/>
              <a:t>je </a:t>
            </a:r>
            <a:r>
              <a:rPr lang="en-US" dirty="0"/>
              <a:t>da </a:t>
            </a:r>
            <a:r>
              <a:rPr lang="en-US" dirty="0" err="1"/>
              <a:t>klijentima</a:t>
            </a:r>
            <a:r>
              <a:rPr lang="en-US" dirty="0"/>
              <a:t>,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maksimalnu</a:t>
            </a:r>
            <a:r>
              <a:rPr lang="en-US" dirty="0"/>
              <a:t> </a:t>
            </a:r>
            <a:r>
              <a:rPr lang="en-US" dirty="0" err="1"/>
              <a:t>posvećenost</a:t>
            </a:r>
            <a:r>
              <a:rPr lang="en-US" dirty="0"/>
              <a:t>, </a:t>
            </a:r>
            <a:r>
              <a:rPr lang="en-US" dirty="0" err="1" smtClean="0"/>
              <a:t>omogući</a:t>
            </a:r>
            <a:r>
              <a:rPr lang="en-US" dirty="0" smtClean="0"/>
              <a:t> </a:t>
            </a:r>
            <a:r>
              <a:rPr lang="en-US" dirty="0" err="1"/>
              <a:t>kratkoročno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dugoročno</a:t>
            </a:r>
            <a:r>
              <a:rPr lang="en-US" dirty="0"/>
              <a:t> </a:t>
            </a:r>
            <a:r>
              <a:rPr lang="bs-Latn-BA" dirty="0" smtClean="0"/>
              <a:t>iz</a:t>
            </a:r>
            <a:r>
              <a:rPr lang="en-US" dirty="0" err="1" smtClean="0"/>
              <a:t>najm</a:t>
            </a:r>
            <a:r>
              <a:rPr lang="bs-Latn-BA" dirty="0" smtClean="0"/>
              <a:t>ljivanje</a:t>
            </a:r>
            <a:r>
              <a:rPr lang="bs-Latn-BA" dirty="0"/>
              <a:t> </a:t>
            </a:r>
            <a:r>
              <a:rPr lang="bs-Latn-BA" dirty="0" smtClean="0"/>
              <a:t>vozila</a:t>
            </a:r>
            <a:r>
              <a:rPr lang="en-US" dirty="0" smtClean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 smtClean="0"/>
              <a:t>garancijom</a:t>
            </a:r>
            <a:r>
              <a:rPr lang="en-US" dirty="0" smtClean="0"/>
              <a:t> </a:t>
            </a:r>
            <a:r>
              <a:rPr lang="en-US" dirty="0" err="1" smtClean="0"/>
              <a:t>kvalitet</a:t>
            </a:r>
            <a:r>
              <a:rPr lang="bs-Latn-BA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usluga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nudimo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r>
              <a:rPr lang="en-US" dirty="0" err="1"/>
              <a:t>Neke</a:t>
            </a:r>
            <a:r>
              <a:rPr lang="en-US" dirty="0"/>
              <a:t> od </a:t>
            </a:r>
            <a:r>
              <a:rPr lang="en-US" dirty="0" err="1"/>
              <a:t>odlika</a:t>
            </a:r>
            <a:r>
              <a:rPr lang="en-US" dirty="0"/>
              <a:t> </a:t>
            </a:r>
            <a:r>
              <a:rPr lang="bs-Latn-BA" dirty="0" smtClean="0"/>
              <a:t>„MyCar“ agencije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vrhunska</a:t>
            </a:r>
            <a:r>
              <a:rPr lang="en-US" dirty="0"/>
              <a:t> </a:t>
            </a:r>
            <a:r>
              <a:rPr lang="en-US" dirty="0" err="1"/>
              <a:t>ponuda</a:t>
            </a:r>
            <a:r>
              <a:rPr lang="en-US" dirty="0"/>
              <a:t> </a:t>
            </a:r>
            <a:r>
              <a:rPr lang="en-US" dirty="0" err="1"/>
              <a:t>sigurnih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udobnih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povoljne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pristupačne</a:t>
            </a:r>
            <a:r>
              <a:rPr lang="en-US" dirty="0"/>
              <a:t> </a:t>
            </a:r>
            <a:r>
              <a:rPr lang="en-US" dirty="0" err="1"/>
              <a:t>cijene</a:t>
            </a:r>
            <a:r>
              <a:rPr lang="en-US" dirty="0"/>
              <a:t>. </a:t>
            </a:r>
            <a:r>
              <a:rPr lang="en-US" dirty="0" err="1" smtClean="0"/>
              <a:t>Sv</a:t>
            </a:r>
            <a:r>
              <a:rPr lang="bs-Latn-BA" dirty="0"/>
              <a:t>a</a:t>
            </a:r>
            <a:r>
              <a:rPr lang="en-US" dirty="0" smtClean="0"/>
              <a:t> </a:t>
            </a:r>
            <a:r>
              <a:rPr lang="bs-Latn-BA" dirty="0" smtClean="0"/>
              <a:t>vozila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opremljen</a:t>
            </a:r>
            <a:r>
              <a:rPr lang="bs-Latn-BA" dirty="0"/>
              <a:t>a</a:t>
            </a:r>
            <a:r>
              <a:rPr lang="en-US" dirty="0" smtClean="0"/>
              <a:t> </a:t>
            </a:r>
            <a:r>
              <a:rPr lang="en-US" dirty="0" err="1"/>
              <a:t>klimatizacijskim</a:t>
            </a:r>
            <a:r>
              <a:rPr lang="en-US" dirty="0"/>
              <a:t> </a:t>
            </a:r>
            <a:r>
              <a:rPr lang="en-US" dirty="0" err="1" smtClean="0"/>
              <a:t>uređaj</a:t>
            </a:r>
            <a:r>
              <a:rPr lang="bs-Latn-BA" dirty="0" smtClean="0"/>
              <a:t>ima</a:t>
            </a:r>
            <a:r>
              <a:rPr lang="en-US" dirty="0" smtClean="0"/>
              <a:t>, </a:t>
            </a:r>
            <a:r>
              <a:rPr lang="en-US" dirty="0"/>
              <a:t>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raspolaganju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mogućnost</a:t>
            </a:r>
            <a:r>
              <a:rPr lang="en-US" dirty="0"/>
              <a:t> </a:t>
            </a:r>
            <a:r>
              <a:rPr lang="en-US" dirty="0" err="1"/>
              <a:t>najma</a:t>
            </a:r>
            <a:r>
              <a:rPr lang="en-US" dirty="0"/>
              <a:t> </a:t>
            </a:r>
            <a:r>
              <a:rPr lang="en-US" dirty="0" err="1" smtClean="0"/>
              <a:t>dječij</a:t>
            </a:r>
            <a:r>
              <a:rPr lang="bs-Latn-BA" dirty="0" smtClean="0"/>
              <a:t>ih</a:t>
            </a:r>
            <a:r>
              <a:rPr lang="en-US" dirty="0" smtClean="0"/>
              <a:t> </a:t>
            </a:r>
            <a:r>
              <a:rPr lang="en-US" dirty="0" err="1" smtClean="0"/>
              <a:t>sjedalic</a:t>
            </a:r>
            <a:r>
              <a:rPr lang="bs-Latn-BA" dirty="0" smtClean="0"/>
              <a:t>a</a:t>
            </a:r>
            <a:r>
              <a:rPr lang="en-US" dirty="0" smtClean="0"/>
              <a:t>, </a:t>
            </a:r>
            <a:r>
              <a:rPr lang="en-US" dirty="0" err="1"/>
              <a:t>nosača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skije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bicikla</a:t>
            </a:r>
            <a:r>
              <a:rPr lang="en-US" dirty="0"/>
              <a:t>, </a:t>
            </a:r>
            <a:r>
              <a:rPr lang="en-US" dirty="0" err="1"/>
              <a:t>sofisticiranih</a:t>
            </a:r>
            <a:r>
              <a:rPr lang="en-US" dirty="0"/>
              <a:t> GPS </a:t>
            </a:r>
            <a:r>
              <a:rPr lang="en-US" dirty="0" err="1"/>
              <a:t>uređaja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mobilni</a:t>
            </a:r>
            <a:r>
              <a:rPr lang="en-US" dirty="0"/>
              <a:t> internet.</a:t>
            </a:r>
          </a:p>
          <a:p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opremu</a:t>
            </a:r>
            <a:r>
              <a:rPr lang="en-US" dirty="0"/>
              <a:t>, </a:t>
            </a:r>
            <a:r>
              <a:rPr lang="en-US" dirty="0" err="1" smtClean="0"/>
              <a:t>kvalitet</a:t>
            </a:r>
            <a:r>
              <a:rPr lang="en-US" dirty="0" smtClean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visoke</a:t>
            </a:r>
            <a:r>
              <a:rPr lang="en-US" dirty="0"/>
              <a:t> </a:t>
            </a:r>
            <a:r>
              <a:rPr lang="en-US" dirty="0" err="1"/>
              <a:t>sigurnosne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servisne</a:t>
            </a:r>
            <a:r>
              <a:rPr lang="en-US" dirty="0"/>
              <a:t> </a:t>
            </a:r>
            <a:r>
              <a:rPr lang="en-US" dirty="0" err="1"/>
              <a:t>standarde</a:t>
            </a:r>
            <a:r>
              <a:rPr lang="en-US" dirty="0"/>
              <a:t> </a:t>
            </a:r>
            <a:r>
              <a:rPr lang="en-US" dirty="0" err="1" smtClean="0"/>
              <a:t>vozila</a:t>
            </a:r>
            <a:r>
              <a:rPr lang="en-US" dirty="0"/>
              <a:t>, </a:t>
            </a:r>
            <a:r>
              <a:rPr lang="en-US" dirty="0" err="1" smtClean="0"/>
              <a:t>ponuda</a:t>
            </a:r>
            <a:r>
              <a:rPr lang="en-US" dirty="0" smtClean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dostavu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preuzimanje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cijelog</a:t>
            </a:r>
            <a:r>
              <a:rPr lang="en-US" dirty="0"/>
              <a:t> </a:t>
            </a:r>
            <a:r>
              <a:rPr lang="en-US" dirty="0" err="1" smtClean="0"/>
              <a:t>Sarajeva</a:t>
            </a:r>
            <a:r>
              <a:rPr lang="bs-Latn-BA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498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459631"/>
          </a:xfrm>
        </p:spPr>
        <p:txBody>
          <a:bodyPr/>
          <a:lstStyle/>
          <a:p>
            <a:r>
              <a:rPr lang="bs-Latn-BA" b="1" dirty="0" smtClean="0">
                <a:latin typeface="Britannic Bold" panose="020B0903060703020204" pitchFamily="34" charset="0"/>
              </a:rPr>
              <a:t>Vizija</a:t>
            </a:r>
            <a:endParaRPr lang="en-US" b="1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1916832"/>
            <a:ext cx="7704667" cy="4082984"/>
          </a:xfrm>
        </p:spPr>
        <p:txBody>
          <a:bodyPr>
            <a:normAutofit/>
          </a:bodyPr>
          <a:lstStyle/>
          <a:p>
            <a:r>
              <a:rPr lang="en-US" dirty="0" err="1"/>
              <a:t>Vizija</a:t>
            </a:r>
            <a:r>
              <a:rPr lang="en-US" dirty="0"/>
              <a:t> </a:t>
            </a:r>
            <a:r>
              <a:rPr lang="bs-Latn-BA" dirty="0" smtClean="0"/>
              <a:t>„</a:t>
            </a:r>
            <a:r>
              <a:rPr lang="en-US" dirty="0" err="1" smtClean="0"/>
              <a:t>MyCar</a:t>
            </a:r>
            <a:r>
              <a:rPr lang="bs-Latn-BA" dirty="0" smtClean="0"/>
              <a:t>“</a:t>
            </a:r>
            <a:r>
              <a:rPr lang="en-US" dirty="0" smtClean="0"/>
              <a:t> </a:t>
            </a:r>
            <a:r>
              <a:rPr lang="bs-Latn-BA" dirty="0" smtClean="0"/>
              <a:t>agencije</a:t>
            </a:r>
            <a:r>
              <a:rPr lang="en-US" dirty="0" smtClean="0"/>
              <a:t> </a:t>
            </a:r>
            <a:r>
              <a:rPr lang="en-US" dirty="0"/>
              <a:t>je da </a:t>
            </a:r>
            <a:r>
              <a:rPr lang="en-US" dirty="0" err="1" smtClean="0"/>
              <a:t>postan</a:t>
            </a:r>
            <a:r>
              <a:rPr lang="bs-Latn-BA" dirty="0" smtClean="0"/>
              <a:t>e</a:t>
            </a:r>
            <a:r>
              <a:rPr lang="en-US" dirty="0" smtClean="0"/>
              <a:t> </a:t>
            </a:r>
            <a:r>
              <a:rPr lang="en-US" dirty="0" err="1"/>
              <a:t>vodeća</a:t>
            </a:r>
            <a:r>
              <a:rPr lang="en-US" dirty="0"/>
              <a:t> firma u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iznajmljivanja</a:t>
            </a:r>
            <a:r>
              <a:rPr lang="en-US" dirty="0"/>
              <a:t> </a:t>
            </a:r>
            <a:r>
              <a:rPr lang="bs-Latn-BA" dirty="0" smtClean="0"/>
              <a:t>vozil</a:t>
            </a:r>
            <a:r>
              <a:rPr lang="en-US" dirty="0" smtClean="0"/>
              <a:t>a</a:t>
            </a:r>
            <a:r>
              <a:rPr lang="en-US" dirty="0"/>
              <a:t>, </a:t>
            </a:r>
            <a:r>
              <a:rPr lang="en-US" dirty="0" err="1"/>
              <a:t>moderno</a:t>
            </a:r>
            <a:r>
              <a:rPr lang="en-US" dirty="0"/>
              <a:t> </a:t>
            </a:r>
            <a:r>
              <a:rPr lang="en-US" dirty="0" err="1"/>
              <a:t>opremljena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uvijek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u </a:t>
            </a:r>
            <a:r>
              <a:rPr lang="en-US" dirty="0" err="1"/>
              <a:t>korak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svjetskim</a:t>
            </a:r>
            <a:r>
              <a:rPr lang="en-US" dirty="0"/>
              <a:t> </a:t>
            </a:r>
            <a:r>
              <a:rPr lang="en-US" dirty="0" err="1"/>
              <a:t>trendovima</a:t>
            </a:r>
            <a:r>
              <a:rPr lang="en-US" dirty="0"/>
              <a:t>. </a:t>
            </a:r>
            <a:r>
              <a:rPr lang="bs-Latn-BA" dirty="0" smtClean="0"/>
              <a:t>Agencija će nastojati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/>
              <a:t>konstantno</a:t>
            </a:r>
            <a:r>
              <a:rPr lang="en-US" dirty="0"/>
              <a:t> </a:t>
            </a:r>
            <a:r>
              <a:rPr lang="en-US" dirty="0" err="1" smtClean="0"/>
              <a:t>povećav</a:t>
            </a:r>
            <a:r>
              <a:rPr lang="bs-Latn-BA" dirty="0" smtClean="0"/>
              <a:t>a</a:t>
            </a:r>
            <a:r>
              <a:rPr lang="en-US" dirty="0" smtClean="0"/>
              <a:t> </a:t>
            </a:r>
            <a:r>
              <a:rPr lang="bs-Latn-BA" dirty="0" smtClean="0"/>
              <a:t>svoju </a:t>
            </a:r>
            <a:r>
              <a:rPr lang="en-US" dirty="0" err="1" smtClean="0"/>
              <a:t>ponudu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u </a:t>
            </a:r>
            <a:r>
              <a:rPr lang="en-US" dirty="0" err="1"/>
              <a:t>ponudi</a:t>
            </a:r>
            <a:r>
              <a:rPr lang="en-US" dirty="0"/>
              <a:t> </a:t>
            </a:r>
            <a:r>
              <a:rPr lang="en-US" dirty="0" err="1"/>
              <a:t>uvijek</a:t>
            </a:r>
            <a:r>
              <a:rPr lang="en-US" dirty="0"/>
              <a:t> </a:t>
            </a:r>
            <a:r>
              <a:rPr lang="en-US" dirty="0" err="1" smtClean="0"/>
              <a:t>ima</a:t>
            </a:r>
            <a:r>
              <a:rPr lang="bs-Latn-BA" dirty="0" smtClean="0"/>
              <a:t>ju</a:t>
            </a:r>
            <a:r>
              <a:rPr lang="en-US" dirty="0" smtClean="0"/>
              <a:t> </a:t>
            </a:r>
            <a:r>
              <a:rPr lang="bs-Latn-BA" dirty="0" smtClean="0"/>
              <a:t>vozila</a:t>
            </a:r>
            <a:r>
              <a:rPr lang="en-US" dirty="0" smtClean="0"/>
              <a:t> </a:t>
            </a:r>
            <a:r>
              <a:rPr lang="en-US" dirty="0" err="1"/>
              <a:t>luksuznih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bs-Latn-BA" dirty="0" smtClean="0"/>
              <a:t>vozila</a:t>
            </a:r>
            <a:r>
              <a:rPr lang="en-US" dirty="0" smtClean="0"/>
              <a:t> </a:t>
            </a:r>
            <a:r>
              <a:rPr lang="en-US" dirty="0" err="1"/>
              <a:t>srednjih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nižih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zadovoljili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bs-Latn-BA" dirty="0" smtClean="0"/>
              <a:t>svojih</a:t>
            </a:r>
            <a:r>
              <a:rPr lang="en-US" dirty="0" smtClean="0"/>
              <a:t> </a:t>
            </a:r>
            <a:r>
              <a:rPr lang="en-US" dirty="0" err="1"/>
              <a:t>klijenata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2231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27583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Funkcionalni zahtjevi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2133" y="1484784"/>
            <a:ext cx="7704667" cy="45150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585" t="14983" r="20900" b="7980"/>
          <a:stretch/>
        </p:blipFill>
        <p:spPr>
          <a:xfrm>
            <a:off x="1043608" y="1488714"/>
            <a:ext cx="7488832" cy="4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5728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92" t="26691" r="11840" b="14795"/>
          <a:stretch/>
        </p:blipFill>
        <p:spPr>
          <a:xfrm>
            <a:off x="899591" y="1700808"/>
            <a:ext cx="792088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688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86" t="19455" r="19365" b="7368"/>
          <a:stretch/>
        </p:blipFill>
        <p:spPr>
          <a:xfrm>
            <a:off x="1115616" y="908720"/>
            <a:ext cx="741682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074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74" t="16250" r="18973" b="17274"/>
          <a:stretch/>
        </p:blipFill>
        <p:spPr>
          <a:xfrm>
            <a:off x="755576" y="1052736"/>
            <a:ext cx="825531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196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11559"/>
          </a:xfrm>
        </p:spPr>
        <p:txBody>
          <a:bodyPr/>
          <a:lstStyle/>
          <a:p>
            <a:r>
              <a:rPr lang="bs-Latn-BA" dirty="0" smtClean="0">
                <a:latin typeface="Britannic Bold" panose="020B0903060703020204" pitchFamily="34" charset="0"/>
              </a:rPr>
              <a:t>Nefunkcionalni zahtjevi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68" t="13149" r="22843" b="5819"/>
          <a:stretch/>
        </p:blipFill>
        <p:spPr>
          <a:xfrm>
            <a:off x="963805" y="1340768"/>
            <a:ext cx="7416824" cy="53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3271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371</TotalTime>
  <Words>285</Words>
  <Application>Microsoft Office PowerPoint</Application>
  <PresentationFormat>On-screen Show (4:3)</PresentationFormat>
  <Paragraphs>43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Britannic Bold</vt:lpstr>
      <vt:lpstr>Calibri</vt:lpstr>
      <vt:lpstr>Corbel</vt:lpstr>
      <vt:lpstr>Parallax</vt:lpstr>
      <vt:lpstr>PowerPoint Presentation</vt:lpstr>
      <vt:lpstr>Zašto uvoditi IS?</vt:lpstr>
      <vt:lpstr>Misija</vt:lpstr>
      <vt:lpstr>Vizija</vt:lpstr>
      <vt:lpstr>Funkcionalni zahtjevi</vt:lpstr>
      <vt:lpstr>PowerPoint Presentation</vt:lpstr>
      <vt:lpstr>PowerPoint Presentation</vt:lpstr>
      <vt:lpstr>PowerPoint Presentation</vt:lpstr>
      <vt:lpstr>Nefunkcionalni zahtjevi</vt:lpstr>
      <vt:lpstr>Realizacija</vt:lpstr>
      <vt:lpstr>Početna stranica za administratora</vt:lpstr>
      <vt:lpstr>Evidencija uposlenika</vt:lpstr>
      <vt:lpstr>Ažuriranje podataka o uposleniku</vt:lpstr>
      <vt:lpstr>Brisanje podataka o uposleniku</vt:lpstr>
      <vt:lpstr>Početna stranica za uposlenika</vt:lpstr>
      <vt:lpstr>Evidencija automobila</vt:lpstr>
      <vt:lpstr>Ažuriranje podatka o klijentu</vt:lpstr>
      <vt:lpstr>Početna stranica za korisnika</vt:lpstr>
      <vt:lpstr>Pretraga vozila</vt:lpstr>
      <vt:lpstr>Rezervacija vozila</vt:lpstr>
      <vt:lpstr>Novosti</vt:lpstr>
      <vt:lpstr>Recenzija</vt:lpstr>
      <vt:lpstr>O nama</vt:lpstr>
      <vt:lpstr>Kreiranje godišnih izvještaja</vt:lpstr>
      <vt:lpstr>Primjer izvještaja o specifikacijama vozila</vt:lpstr>
      <vt:lpstr>Hvala na pažnji!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lamija drkic</cp:lastModifiedBy>
  <cp:revision>31</cp:revision>
  <dcterms:created xsi:type="dcterms:W3CDTF">2020-01-11T10:54:00Z</dcterms:created>
  <dcterms:modified xsi:type="dcterms:W3CDTF">2020-01-12T09:09:29Z</dcterms:modified>
</cp:coreProperties>
</file>